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2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372035" y="233279"/>
            <a:ext cx="8399999" cy="3330600"/>
          </a:xfrm>
          <a:prstGeom prst="roundRect">
            <a:avLst>
              <a:gd fmla="val 36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372035" y="3678300"/>
            <a:ext cx="8399999" cy="904800"/>
          </a:xfrm>
          <a:prstGeom prst="roundRect">
            <a:avLst>
              <a:gd fmla="val 152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473108"/>
            <a:ext cx="7772400" cy="2842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896921"/>
            <a:ext cx="7772400" cy="46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None/>
              <a:defRPr/>
            </a:lvl1pPr>
            <a:lvl2pPr>
              <a:spcBef>
                <a:spcPts val="0"/>
              </a:spcBef>
              <a:buSzPct val="100000"/>
              <a:buNone/>
              <a:defRPr sz="3000"/>
            </a:lvl2pPr>
            <a:lvl3pPr>
              <a:spcBef>
                <a:spcPts val="0"/>
              </a:spcBef>
              <a:buSzPct val="100000"/>
              <a:buNone/>
              <a:defRPr sz="3000"/>
            </a:lvl3pPr>
            <a:lvl4pPr>
              <a:spcBef>
                <a:spcPts val="0"/>
              </a:spcBef>
              <a:buSzPct val="100000"/>
              <a:buNone/>
              <a:defRPr sz="3000"/>
            </a:lvl4pPr>
            <a:lvl5pPr>
              <a:spcBef>
                <a:spcPts val="0"/>
              </a:spcBef>
              <a:buSzPct val="100000"/>
              <a:buNone/>
              <a:defRPr sz="3000"/>
            </a:lvl5pPr>
            <a:lvl6pPr>
              <a:spcBef>
                <a:spcPts val="0"/>
              </a:spcBef>
              <a:buSzPct val="100000"/>
              <a:buNone/>
              <a:defRPr sz="3000"/>
            </a:lvl6pPr>
            <a:lvl7pPr>
              <a:spcBef>
                <a:spcPts val="0"/>
              </a:spcBef>
              <a:buSzPct val="100000"/>
              <a:buNone/>
              <a:defRPr sz="3000"/>
            </a:lvl7pPr>
            <a:lvl8pPr>
              <a:spcBef>
                <a:spcPts val="0"/>
              </a:spcBef>
              <a:buSzPct val="100000"/>
              <a:buNone/>
              <a:defRPr sz="3000"/>
            </a:lvl8pPr>
            <a:lvl9pPr>
              <a:spcBef>
                <a:spcPts val="0"/>
              </a:spcBef>
              <a:buSzPct val="100000"/>
              <a:buNone/>
              <a:defRPr sz="30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372035" y="1163170"/>
            <a:ext cx="8399999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 rot="10800000">
            <a:off x="372035" y="59"/>
            <a:ext cx="8399999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372035" y="1163170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 flipH="1" rot="10800000">
            <a:off x="372035" y="59"/>
            <a:ext cx="8399999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25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/>
          <p:nvPr/>
        </p:nvSpPr>
        <p:spPr>
          <a:xfrm>
            <a:off x="4657164" y="1163170"/>
            <a:ext cx="4114800" cy="3877800"/>
          </a:xfrm>
          <a:prstGeom prst="roundRect">
            <a:avLst>
              <a:gd fmla="val 37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761353" y="1200150"/>
            <a:ext cx="3925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72035" y="1163170"/>
            <a:ext cx="8399999" cy="3877800"/>
          </a:xfrm>
          <a:prstGeom prst="roundRect">
            <a:avLst>
              <a:gd fmla="val 297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 flipH="1" rot="10800000">
            <a:off x="372035" y="59"/>
            <a:ext cx="8399999" cy="1049700"/>
          </a:xfrm>
          <a:prstGeom prst="round2SameRect">
            <a:avLst>
              <a:gd fmla="val 1059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372035" y="4276652"/>
            <a:ext cx="8399999" cy="649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5" name="Shape 35"/>
          <p:cNvSpPr/>
          <p:nvPr/>
        </p:nvSpPr>
        <p:spPr>
          <a:xfrm>
            <a:off x="372035" y="233279"/>
            <a:ext cx="8399999" cy="3868499"/>
          </a:xfrm>
          <a:prstGeom prst="roundRect">
            <a:avLst>
              <a:gd fmla="val 277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372035" y="235584"/>
            <a:ext cx="8399999" cy="4672199"/>
          </a:xfrm>
          <a:prstGeom prst="roundRect">
            <a:avLst>
              <a:gd fmla="val 225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b="1"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607464" y="474987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image" Target="../media/image11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06.png"/><Relationship Id="rId5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3.png"/><Relationship Id="rId3" Type="http://schemas.openxmlformats.org/officeDocument/2006/relationships/image" Target="../media/image07.png"/><Relationship Id="rId6" Type="http://schemas.openxmlformats.org/officeDocument/2006/relationships/image" Target="../media/image02.png"/><Relationship Id="rId5" Type="http://schemas.openxmlformats.org/officeDocument/2006/relationships/image" Target="../media/image13.png"/><Relationship Id="rId7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9.png"/><Relationship Id="rId3" Type="http://schemas.openxmlformats.org/officeDocument/2006/relationships/image" Target="../media/image10.png"/><Relationship Id="rId6" Type="http://schemas.openxmlformats.org/officeDocument/2006/relationships/image" Target="../media/image12.png"/><Relationship Id="rId5" Type="http://schemas.openxmlformats.org/officeDocument/2006/relationships/image" Target="../media/image05.png"/><Relationship Id="rId8" Type="http://schemas.openxmlformats.org/officeDocument/2006/relationships/image" Target="../media/image02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ctrTitle"/>
          </p:nvPr>
        </p:nvSpPr>
        <p:spPr>
          <a:xfrm>
            <a:off x="823425" y="4688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Concert d’à côté</a:t>
            </a:r>
          </a:p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3793125" y="3751800"/>
            <a:ext cx="1995599" cy="784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000000"/>
                </a:solidFill>
              </a:rPr>
              <a:t>ANGERVIL Cassandra</a:t>
            </a: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000000"/>
                </a:solidFill>
              </a:rPr>
              <a:t>DOGAN Serdar</a:t>
            </a: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000000"/>
                </a:solidFill>
              </a:rPr>
              <a:t>SAID Kader</a:t>
            </a:r>
          </a:p>
          <a:p>
            <a:pPr>
              <a:spcBef>
                <a:spcPts val="0"/>
              </a:spcBef>
              <a:buNone/>
            </a:pPr>
            <a:r>
              <a:rPr lang="fr" sz="1100">
                <a:solidFill>
                  <a:srgbClr val="000000"/>
                </a:solidFill>
              </a:rPr>
              <a:t>N’DIAYE Abdoulaye</a:t>
            </a:r>
          </a:p>
        </p:txBody>
      </p:sp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575" y="1697450"/>
            <a:ext cx="1748600" cy="1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PLAN</a:t>
            </a: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fr"/>
              <a:t>Concert d’à côté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fr"/>
              <a:t>Sponsor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fr"/>
              <a:t>Organisation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fr"/>
              <a:t>Outils utilisés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fr"/>
              <a:t>Avancement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350" y="258662"/>
            <a:ext cx="1314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Concert d’à côté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996925"/>
            <a:ext cx="7705199" cy="132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fr" sz="1400"/>
              <a:t>Objectifs :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Localiser des concerts proche de l’utilisateur.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Proposer plusieurs fonctionnalités (infos sur le concert, itinéraires )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Adapter sur mobile (application mobile)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11874"/>
            <a:ext cx="5046898" cy="2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325" y="2319900"/>
            <a:ext cx="3052474" cy="17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575" y="258650"/>
            <a:ext cx="1314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Sponsor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431875" y="1200150"/>
            <a:ext cx="52548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Point information jeunesse (PIJ) de Créteil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Les plus pour nous : </a:t>
            </a:r>
            <a:r>
              <a:rPr b="1" lang="fr" sz="1400"/>
              <a:t>Sponsor</a:t>
            </a:r>
          </a:p>
          <a:p>
            <a:pPr indent="-3175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Flyers, affiches de publicité dans les PIJ</a:t>
            </a:r>
          </a:p>
          <a:p>
            <a:pPr indent="-3175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Testée par les jeunes dans les PIJ du val marne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175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400"/>
              <a:t>Le plus pour eux : </a:t>
            </a:r>
            <a:r>
              <a:rPr b="1" lang="fr" sz="1400"/>
              <a:t>Promouvoir leurs concerts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85714"/>
              <a:buFont typeface="Arial"/>
              <a:buChar char="❏"/>
            </a:pPr>
            <a:r>
              <a:rPr lang="fr" sz="1400"/>
              <a:t>Ajout de leurs concerts dans notre base de donnée</a:t>
            </a:r>
            <a:r>
              <a:rPr lang="fr" sz="1200"/>
              <a:t>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50" y="1305000"/>
            <a:ext cx="2811125" cy="130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50" y="2662925"/>
            <a:ext cx="2333632" cy="21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175" y="258662"/>
            <a:ext cx="1314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Organisation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387300" y="1172775"/>
            <a:ext cx="6962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200"/>
              <a:t>DOGAN Serdar </a:t>
            </a:r>
          </a:p>
          <a:p>
            <a:pPr rtl="0">
              <a:spcBef>
                <a:spcPts val="0"/>
              </a:spcBef>
              <a:buNone/>
            </a:pPr>
            <a:r>
              <a:rPr lang="fr" sz="1200"/>
              <a:t>Développeur mobile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N’DIAYE Abdoulaye</a:t>
            </a:r>
          </a:p>
          <a:p>
            <a:pPr rtl="0">
              <a:spcBef>
                <a:spcPts val="0"/>
              </a:spcBef>
              <a:buNone/>
            </a:pPr>
            <a:r>
              <a:rPr lang="fr" sz="1200"/>
              <a:t>Développeur mobile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SAID Kader </a:t>
            </a:r>
          </a:p>
          <a:p>
            <a:pPr rtl="0">
              <a:spcBef>
                <a:spcPts val="0"/>
              </a:spcBef>
              <a:buNone/>
            </a:pPr>
            <a:r>
              <a:rPr lang="fr" sz="1200"/>
              <a:t>Développeur mobile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ANGERVIL Cassandra</a:t>
            </a:r>
          </a:p>
          <a:p>
            <a:pPr rtl="0">
              <a:spcBef>
                <a:spcPts val="0"/>
              </a:spcBef>
              <a:buNone/>
            </a:pPr>
            <a:r>
              <a:rPr lang="fr" sz="1200"/>
              <a:t>Chef de projet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12" y="2146762"/>
            <a:ext cx="619749" cy="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75" y="3056437"/>
            <a:ext cx="570623" cy="6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125" y="3939470"/>
            <a:ext cx="619724" cy="6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4075" y="258662"/>
            <a:ext cx="13144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225" y="1222625"/>
            <a:ext cx="570624" cy="7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Outils utilisés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2755150" y="1252725"/>
            <a:ext cx="6691499" cy="370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200"/>
              <a:t>Base de donnée NoSQL orienté document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Outil de collaboration en ligne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Serveur orienté réseau écrit en Javascript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fr" sz="1200"/>
              <a:t>Stockage et partage de document dans le cloud de Google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>
              <a:spcBef>
                <a:spcPts val="0"/>
              </a:spcBef>
              <a:buNone/>
            </a:pPr>
            <a:r>
              <a:rPr lang="fr" sz="1200"/>
              <a:t>Environnement de développement pour développer des applications android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131687"/>
            <a:ext cx="2210651" cy="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75" y="1868606"/>
            <a:ext cx="1950700" cy="62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50" y="2419600"/>
            <a:ext cx="1793549" cy="8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3316375"/>
            <a:ext cx="2210650" cy="63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087" y="4056475"/>
            <a:ext cx="2064883" cy="8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925" y="258650"/>
            <a:ext cx="1314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Avancement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Réunion de présentation avec le sponsor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Spécifications fonctionnelles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Environnement technique installé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Macro-planning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Suivi de gestion de projet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0125" y="258662"/>
            <a:ext cx="1314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139527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Next Step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Réunion d’avancement avec le sponsor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Apprentissage d’android studio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Spécifications techniques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fr" sz="1800"/>
              <a:t>Maquettes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abel">
  <a:themeElements>
    <a:clrScheme name="Custom 352">
      <a:dk1>
        <a:srgbClr val="333333"/>
      </a:dk1>
      <a:lt1>
        <a:srgbClr val="FFFFFF"/>
      </a:lt1>
      <a:dk2>
        <a:srgbClr val="800000"/>
      </a:dk2>
      <a:lt2>
        <a:srgbClr val="CCCCCC"/>
      </a:lt2>
      <a:accent1>
        <a:srgbClr val="0E427E"/>
      </a:accent1>
      <a:accent2>
        <a:srgbClr val="C5AF48"/>
      </a:accent2>
      <a:accent3>
        <a:srgbClr val="327C56"/>
      </a:accent3>
      <a:accent4>
        <a:srgbClr val="387B7D"/>
      </a:accent4>
      <a:accent5>
        <a:srgbClr val="BA7436"/>
      </a:accent5>
      <a:accent6>
        <a:srgbClr val="804000"/>
      </a:accent6>
      <a:hlink>
        <a:srgbClr val="1D6B8D"/>
      </a:hlink>
      <a:folHlink>
        <a:srgbClr val="103B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